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oboto-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Roboto-italic.fntdata"/><Relationship Id="rId6" Type="http://schemas.openxmlformats.org/officeDocument/2006/relationships/slide" Target="slides/slide2.xml"/><Relationship Id="rId18"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o.gl/images/kFNPwy" TargetMode="External"/><Relationship Id="rId3" Type="http://schemas.openxmlformats.org/officeDocument/2006/relationships/hyperlink" Target="https://goo.gl/images/NtNw22"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o.gl/images/P32yJy" TargetMode="External"/><Relationship Id="rId3" Type="http://schemas.openxmlformats.org/officeDocument/2006/relationships/hyperlink" Target="https://goo.gl/images/MRxg3h"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Banana image- </a:t>
            </a:r>
            <a:r>
              <a:rPr lang="en" u="sng">
                <a:solidFill>
                  <a:schemeClr val="hlink"/>
                </a:solidFill>
                <a:hlinkClick r:id="rId2"/>
              </a:rPr>
              <a:t>https://goo.gl/images/kFNPwy</a:t>
            </a:r>
          </a:p>
          <a:p>
            <a:pPr indent="0" lvl="0" marL="0">
              <a:spcBef>
                <a:spcPts val="0"/>
              </a:spcBef>
              <a:buNone/>
            </a:pPr>
            <a:r>
              <a:rPr lang="en"/>
              <a:t>Palm oil image - </a:t>
            </a:r>
            <a:r>
              <a:rPr lang="en" u="sng">
                <a:solidFill>
                  <a:schemeClr val="hlink"/>
                </a:solidFill>
                <a:hlinkClick r:id="rId3"/>
              </a:rPr>
              <a:t>https://goo.gl/images/NtNw22</a:t>
            </a:r>
          </a:p>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15000"/>
              </a:lnSpc>
              <a:spcBef>
                <a:spcPts val="0"/>
              </a:spcBef>
              <a:buNone/>
            </a:pPr>
            <a:r>
              <a:rPr lang="en" sz="1000">
                <a:solidFill>
                  <a:srgbClr val="333333"/>
                </a:solidFill>
              </a:rPr>
              <a:t>- Because the supply system is successful, neighboring populations are proposing to make derivations of the existing aqueduct to supply its residents. This can greatly affect the current system if adequate studies are not done</a:t>
            </a:r>
          </a:p>
          <a:p>
            <a:pPr indent="0" lvl="0" marL="0" rtl="0">
              <a:lnSpc>
                <a:spcPct val="115000"/>
              </a:lnSpc>
              <a:spcBef>
                <a:spcPts val="0"/>
              </a:spcBef>
              <a:buNone/>
            </a:pPr>
            <a:r>
              <a:rPr lang="en" sz="1000">
                <a:solidFill>
                  <a:srgbClr val="333333"/>
                </a:solidFill>
              </a:rPr>
              <a:t>-</a:t>
            </a:r>
          </a:p>
          <a:p>
            <a:pPr indent="-69850" lvl="0" marL="0" rtl="0">
              <a:lnSpc>
                <a:spcPct val="115000"/>
              </a:lnSpc>
              <a:spcBef>
                <a:spcPts val="0"/>
              </a:spcBef>
              <a:buClr>
                <a:schemeClr val="dk1"/>
              </a:buClr>
              <a:buSzPts val="1100"/>
              <a:buFont typeface="Arial"/>
              <a:buNone/>
            </a:pPr>
            <a:r>
              <a:t/>
            </a:r>
            <a:endParaRPr sz="1000">
              <a:solidFill>
                <a:srgbClr val="333333"/>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a:t>
            </a:r>
            <a:r>
              <a:rPr lang="en" sz="1000">
                <a:solidFill>
                  <a:srgbClr val="333333"/>
                </a:solidFill>
              </a:rPr>
              <a:t> Possibly install it ASAP to monitor water quality and compare it to a typical AguaClara plant. This could then be used in the promotional fundraising materials. </a:t>
            </a:r>
          </a:p>
          <a:p>
            <a:pPr indent="0" lvl="0" marL="0">
              <a:spcBef>
                <a:spcPts val="0"/>
              </a:spcBef>
              <a:buNone/>
            </a:pPr>
            <a:r>
              <a:rPr lang="en" sz="1000">
                <a:solidFill>
                  <a:srgbClr val="333333"/>
                </a:solidFill>
              </a:rPr>
              <a:t>Storage tank- </a:t>
            </a:r>
            <a:r>
              <a:rPr lang="en" sz="1000" u="sng">
                <a:solidFill>
                  <a:schemeClr val="hlink"/>
                </a:solidFill>
                <a:hlinkClick r:id="rId2"/>
              </a:rPr>
              <a:t>https://goo.gl/images/P32yJy</a:t>
            </a:r>
          </a:p>
          <a:p>
            <a:pPr indent="0" lvl="0" marL="0">
              <a:spcBef>
                <a:spcPts val="0"/>
              </a:spcBef>
              <a:buNone/>
            </a:pPr>
            <a:r>
              <a:rPr lang="en" sz="1000">
                <a:solidFill>
                  <a:srgbClr val="333333"/>
                </a:solidFill>
              </a:rPr>
              <a:t>Stream- </a:t>
            </a:r>
            <a:r>
              <a:rPr lang="en" sz="1000" u="sng">
                <a:solidFill>
                  <a:schemeClr val="hlink"/>
                </a:solidFill>
                <a:hlinkClick r:id="rId3"/>
              </a:rPr>
              <a:t>https://goo.gl/images/MRxg3h</a:t>
            </a:r>
          </a:p>
          <a:p>
            <a:pPr indent="0" lvl="0" marL="0">
              <a:spcBef>
                <a:spcPts val="0"/>
              </a:spcBef>
              <a:buNone/>
            </a:pPr>
            <a:r>
              <a:t/>
            </a:r>
            <a:endParaRPr sz="1000">
              <a:solidFill>
                <a:srgbClr val="333333"/>
              </a:solidFill>
            </a:endParaRPr>
          </a:p>
          <a:p>
            <a:pPr indent="0" lvl="0" marL="0">
              <a:spcBef>
                <a:spcPts val="0"/>
              </a:spcBef>
              <a:buNone/>
            </a:pPr>
            <a:r>
              <a:t/>
            </a:r>
            <a:endParaRPr sz="1000">
              <a:solidFill>
                <a:srgbClr val="333333"/>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rtl="0">
              <a:lnSpc>
                <a:spcPct val="115000"/>
              </a:lnSpc>
              <a:spcBef>
                <a:spcPts val="0"/>
              </a:spcBef>
              <a:buClr>
                <a:schemeClr val="dk1"/>
              </a:buClr>
              <a:buSzPts val="1100"/>
              <a:buFont typeface="Arial"/>
              <a:buNone/>
            </a:pPr>
            <a:r>
              <a:rPr lang="en" sz="1000">
                <a:solidFill>
                  <a:srgbClr val="333333"/>
                </a:solidFill>
              </a:rPr>
              <a:t>-According to the Title B Colombian Drinking Water Regulations</a:t>
            </a:r>
            <a:r>
              <a:rPr baseline="30000" lang="en" sz="1000">
                <a:solidFill>
                  <a:srgbClr val="333333"/>
                </a:solidFill>
              </a:rPr>
              <a:t>2</a:t>
            </a:r>
            <a:r>
              <a:rPr lang="en" sz="1000">
                <a:solidFill>
                  <a:srgbClr val="333333"/>
                </a:solidFill>
              </a:rPr>
              <a:t>, a water storage tank needs to be 1/3 of minimum daily water usage. Also using Title B, the assumption is that each person uses 150 L/day. Daily water usage, using the current population of 4138, would be 620,700 L/day. A third of this is 206,900 L/day. This storage tank is far too small for the current population.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rIns="91425" wrap="square" tIns="91425"/>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wrap="square" tIns="91425"/>
          <a:lstStyle>
            <a:lvl1pPr lvl="0" algn="ctr">
              <a:spcBef>
                <a:spcPts val="0"/>
              </a:spcBef>
              <a:buClr>
                <a:schemeClr val="dk2"/>
              </a:buClr>
              <a:buSzPts val="12000"/>
              <a:buNone/>
              <a:defRPr sz="12000">
                <a:solidFill>
                  <a:schemeClr val="dk2"/>
                </a:solidFill>
              </a:defRPr>
            </a:lvl1pPr>
            <a:lvl2pPr lvl="1" algn="ctr">
              <a:spcBef>
                <a:spcPts val="0"/>
              </a:spcBef>
              <a:buClr>
                <a:schemeClr val="dk2"/>
              </a:buClr>
              <a:buSzPts val="12000"/>
              <a:buNone/>
              <a:defRPr sz="12000">
                <a:solidFill>
                  <a:schemeClr val="dk2"/>
                </a:solidFill>
              </a:defRPr>
            </a:lvl2pPr>
            <a:lvl3pPr lvl="2" algn="ctr">
              <a:spcBef>
                <a:spcPts val="0"/>
              </a:spcBef>
              <a:buClr>
                <a:schemeClr val="dk2"/>
              </a:buClr>
              <a:buSzPts val="12000"/>
              <a:buNone/>
              <a:defRPr sz="12000">
                <a:solidFill>
                  <a:schemeClr val="dk2"/>
                </a:solidFill>
              </a:defRPr>
            </a:lvl3pPr>
            <a:lvl4pPr lvl="3" algn="ctr">
              <a:spcBef>
                <a:spcPts val="0"/>
              </a:spcBef>
              <a:buClr>
                <a:schemeClr val="dk2"/>
              </a:buClr>
              <a:buSzPts val="12000"/>
              <a:buNone/>
              <a:defRPr sz="12000">
                <a:solidFill>
                  <a:schemeClr val="dk2"/>
                </a:solidFill>
              </a:defRPr>
            </a:lvl4pPr>
            <a:lvl5pPr lvl="4" algn="ctr">
              <a:spcBef>
                <a:spcPts val="0"/>
              </a:spcBef>
              <a:buClr>
                <a:schemeClr val="dk2"/>
              </a:buClr>
              <a:buSzPts val="12000"/>
              <a:buNone/>
              <a:defRPr sz="12000">
                <a:solidFill>
                  <a:schemeClr val="dk2"/>
                </a:solidFill>
              </a:defRPr>
            </a:lvl5pPr>
            <a:lvl6pPr lvl="5" algn="ctr">
              <a:spcBef>
                <a:spcPts val="0"/>
              </a:spcBef>
              <a:buClr>
                <a:schemeClr val="dk2"/>
              </a:buClr>
              <a:buSzPts val="12000"/>
              <a:buNone/>
              <a:defRPr sz="12000">
                <a:solidFill>
                  <a:schemeClr val="dk2"/>
                </a:solidFill>
              </a:defRPr>
            </a:lvl6pPr>
            <a:lvl7pPr lvl="6" algn="ctr">
              <a:spcBef>
                <a:spcPts val="0"/>
              </a:spcBef>
              <a:buClr>
                <a:schemeClr val="dk2"/>
              </a:buClr>
              <a:buSzPts val="12000"/>
              <a:buNone/>
              <a:defRPr sz="12000">
                <a:solidFill>
                  <a:schemeClr val="dk2"/>
                </a:solidFill>
              </a:defRPr>
            </a:lvl7pPr>
            <a:lvl8pPr lvl="7" algn="ctr">
              <a:spcBef>
                <a:spcPts val="0"/>
              </a:spcBef>
              <a:buClr>
                <a:schemeClr val="dk2"/>
              </a:buClr>
              <a:buSzPts val="12000"/>
              <a:buNone/>
              <a:defRPr sz="12000">
                <a:solidFill>
                  <a:schemeClr val="dk2"/>
                </a:solidFill>
              </a:defRPr>
            </a:lvl8pPr>
            <a:lvl9pPr lvl="8" algn="ctr">
              <a:spcBef>
                <a:spcPts val="0"/>
              </a:spcBef>
              <a:buClr>
                <a:schemeClr val="dk2"/>
              </a:buClr>
              <a:buSzPts val="12000"/>
              <a:buNone/>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rIns="91425" wrap="square" tIns="91425"/>
          <a:lstStyle>
            <a:lvl1pPr lvl="0">
              <a:spcBef>
                <a:spcPts val="0"/>
              </a:spcBef>
              <a:buSzPts val="4200"/>
              <a:buNone/>
              <a:defRPr sz="4200"/>
            </a:lvl1pPr>
            <a:lvl2pPr lvl="1">
              <a:spcBef>
                <a:spcPts val="0"/>
              </a:spcBef>
              <a:buSzPts val="4200"/>
              <a:buNone/>
              <a:defRPr sz="4200"/>
            </a:lvl2pPr>
            <a:lvl3pPr lvl="2">
              <a:spcBef>
                <a:spcPts val="0"/>
              </a:spcBef>
              <a:buSzPts val="4200"/>
              <a:buNone/>
              <a:defRPr sz="4200"/>
            </a:lvl3pPr>
            <a:lvl4pPr lvl="3">
              <a:spcBef>
                <a:spcPts val="0"/>
              </a:spcBef>
              <a:buSzPts val="4200"/>
              <a:buNone/>
              <a:defRPr sz="4200"/>
            </a:lvl4pPr>
            <a:lvl5pPr lvl="4">
              <a:spcBef>
                <a:spcPts val="0"/>
              </a:spcBef>
              <a:buSzPts val="4200"/>
              <a:buNone/>
              <a:defRPr sz="4200"/>
            </a:lvl5pPr>
            <a:lvl6pPr lvl="5">
              <a:spcBef>
                <a:spcPts val="0"/>
              </a:spcBef>
              <a:buSzPts val="4200"/>
              <a:buNone/>
              <a:defRPr sz="4200"/>
            </a:lvl6pPr>
            <a:lvl7pPr lvl="6">
              <a:spcBef>
                <a:spcPts val="0"/>
              </a:spcBef>
              <a:buSzPts val="4200"/>
              <a:buNone/>
              <a:defRPr sz="4200"/>
            </a:lvl7pPr>
            <a:lvl8pPr lvl="7">
              <a:spcBef>
                <a:spcPts val="0"/>
              </a:spcBef>
              <a:buSzPts val="4200"/>
              <a:buNone/>
              <a:defRPr sz="4200"/>
            </a:lvl8pPr>
            <a:lvl9pPr lvl="8">
              <a:spcBef>
                <a:spcPts val="0"/>
              </a:spcBef>
              <a:buSzPts val="4200"/>
              <a:buNone/>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rIns="91425" wrap="square" tIns="91425"/>
          <a:lstStyle>
            <a:lvl1pPr lvl="0">
              <a:spcBef>
                <a:spcPts val="0"/>
              </a:spcBef>
              <a:buSzPts val="3200"/>
              <a:buNone/>
              <a:defRPr/>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rIns="91425" wrap="square" tIns="91425"/>
          <a:lstStyle>
            <a:lvl1pPr lvl="0">
              <a:spcBef>
                <a:spcPts val="0"/>
              </a:spcBef>
              <a:buSzPts val="3200"/>
              <a:buNone/>
              <a:defRPr/>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rIns="91425" wrap="square" tIns="91425"/>
          <a:lstStyle>
            <a:lvl1pPr lvl="0">
              <a:spcBef>
                <a:spcPts val="0"/>
              </a:spcBef>
              <a:buSzPts val="1800"/>
              <a:buNone/>
              <a:defRPr sz="1800"/>
            </a:lvl1pPr>
            <a:lvl2pPr lvl="1">
              <a:spcBef>
                <a:spcPts val="0"/>
              </a:spcBef>
              <a:buSzPts val="1800"/>
              <a:buNone/>
              <a:defRPr sz="1800"/>
            </a:lvl2pPr>
            <a:lvl3pPr lvl="2">
              <a:spcBef>
                <a:spcPts val="0"/>
              </a:spcBef>
              <a:buSzPts val="1800"/>
              <a:buNone/>
              <a:defRPr sz="1800"/>
            </a:lvl3pPr>
            <a:lvl4pPr lvl="3">
              <a:spcBef>
                <a:spcPts val="0"/>
              </a:spcBef>
              <a:buSzPts val="1800"/>
              <a:buNone/>
              <a:defRPr sz="1800"/>
            </a:lvl4pPr>
            <a:lvl5pPr lvl="4">
              <a:spcBef>
                <a:spcPts val="0"/>
              </a:spcBef>
              <a:buSzPts val="1800"/>
              <a:buNone/>
              <a:defRPr sz="1800"/>
            </a:lvl5pPr>
            <a:lvl6pPr lvl="5">
              <a:spcBef>
                <a:spcPts val="0"/>
              </a:spcBef>
              <a:buSzPts val="1800"/>
              <a:buNone/>
              <a:defRPr sz="1800"/>
            </a:lvl6pPr>
            <a:lvl7pPr lvl="6">
              <a:spcBef>
                <a:spcPts val="0"/>
              </a:spcBef>
              <a:buSzPts val="1800"/>
              <a:buNone/>
              <a:defRPr sz="1800"/>
            </a:lvl7pPr>
            <a:lvl8pPr lvl="7">
              <a:spcBef>
                <a:spcPts val="0"/>
              </a:spcBef>
              <a:buSzPts val="1800"/>
              <a:buNone/>
              <a:defRPr sz="1800"/>
            </a:lvl8pPr>
            <a:lvl9pPr lvl="8">
              <a:spcBef>
                <a:spcPts val="0"/>
              </a:spcBef>
              <a:buSzPts val="1800"/>
              <a:buNone/>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39" name="Shape 39"/>
          <p:cNvSpPr txBox="1"/>
          <p:nvPr>
            <p:ph type="title"/>
          </p:nvPr>
        </p:nvSpPr>
        <p:spPr>
          <a:xfrm>
            <a:off x="226078" y="357800"/>
            <a:ext cx="2808000" cy="9534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rIns="91425" wrap="square" tIns="91425"/>
          <a:lstStyle>
            <a:lvl1pPr lvl="0">
              <a:spcBef>
                <a:spcPts val="0"/>
              </a:spcBef>
              <a:buClr>
                <a:schemeClr val="lt1"/>
              </a:buClr>
              <a:buSzPts val="1200"/>
              <a:buChar char="●"/>
              <a:defRPr sz="1200">
                <a:solidFill>
                  <a:schemeClr val="lt1"/>
                </a:solidFill>
              </a:defRPr>
            </a:lvl1pPr>
            <a:lvl2pPr lvl="1">
              <a:spcBef>
                <a:spcPts val="0"/>
              </a:spcBef>
              <a:buClr>
                <a:schemeClr val="lt1"/>
              </a:buClr>
              <a:buSzPts val="1200"/>
              <a:buChar char="○"/>
              <a:defRPr sz="1200">
                <a:solidFill>
                  <a:schemeClr val="lt1"/>
                </a:solidFill>
              </a:defRPr>
            </a:lvl2pPr>
            <a:lvl3pPr lvl="2">
              <a:spcBef>
                <a:spcPts val="0"/>
              </a:spcBef>
              <a:buClr>
                <a:schemeClr val="lt1"/>
              </a:buClr>
              <a:buSzPts val="1200"/>
              <a:buChar char="■"/>
              <a:defRPr sz="1200">
                <a:solidFill>
                  <a:schemeClr val="lt1"/>
                </a:solidFill>
              </a:defRPr>
            </a:lvl3pPr>
            <a:lvl4pPr lvl="3">
              <a:spcBef>
                <a:spcPts val="0"/>
              </a:spcBef>
              <a:buClr>
                <a:schemeClr val="lt1"/>
              </a:buClr>
              <a:buSzPts val="1200"/>
              <a:buChar char="●"/>
              <a:defRPr sz="1200">
                <a:solidFill>
                  <a:schemeClr val="lt1"/>
                </a:solidFill>
              </a:defRPr>
            </a:lvl4pPr>
            <a:lvl5pPr lvl="4">
              <a:spcBef>
                <a:spcPts val="0"/>
              </a:spcBef>
              <a:buClr>
                <a:schemeClr val="lt1"/>
              </a:buClr>
              <a:buSzPts val="1200"/>
              <a:buChar char="○"/>
              <a:defRPr sz="1200">
                <a:solidFill>
                  <a:schemeClr val="lt1"/>
                </a:solidFill>
              </a:defRPr>
            </a:lvl5pPr>
            <a:lvl6pPr lvl="5">
              <a:spcBef>
                <a:spcPts val="0"/>
              </a:spcBef>
              <a:buClr>
                <a:schemeClr val="lt1"/>
              </a:buClr>
              <a:buSzPts val="1200"/>
              <a:buChar char="■"/>
              <a:defRPr sz="1200">
                <a:solidFill>
                  <a:schemeClr val="lt1"/>
                </a:solidFill>
              </a:defRPr>
            </a:lvl6pPr>
            <a:lvl7pPr lvl="6">
              <a:spcBef>
                <a:spcPts val="0"/>
              </a:spcBef>
              <a:buClr>
                <a:schemeClr val="lt1"/>
              </a:buClr>
              <a:buSzPts val="1200"/>
              <a:buChar char="●"/>
              <a:defRPr sz="1200">
                <a:solidFill>
                  <a:schemeClr val="lt1"/>
                </a:solidFill>
              </a:defRPr>
            </a:lvl7pPr>
            <a:lvl8pPr lvl="7">
              <a:spcBef>
                <a:spcPts val="0"/>
              </a:spcBef>
              <a:buClr>
                <a:schemeClr val="lt1"/>
              </a:buClr>
              <a:buSzPts val="1200"/>
              <a:buChar char="○"/>
              <a:defRPr sz="1200">
                <a:solidFill>
                  <a:schemeClr val="lt1"/>
                </a:solidFill>
              </a:defRPr>
            </a:lvl8pPr>
            <a:lvl9pPr lvl="8">
              <a:spcBef>
                <a:spcPts val="0"/>
              </a:spcBef>
              <a:buClr>
                <a:schemeClr val="lt1"/>
              </a:buClr>
              <a:buSzPts val="1200"/>
              <a:buChar char="■"/>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wrap="square" tIns="91425"/>
          <a:lstStyle>
            <a:lvl1pPr lvl="0">
              <a:spcBef>
                <a:spcPts val="0"/>
              </a:spcBef>
              <a:buSzPts val="6000"/>
              <a:buNone/>
              <a:defRPr sz="6000"/>
            </a:lvl1pPr>
            <a:lvl2pPr lvl="1">
              <a:spcBef>
                <a:spcPts val="0"/>
              </a:spcBef>
              <a:buSzPts val="6000"/>
              <a:buNone/>
              <a:defRPr sz="6000"/>
            </a:lvl2pPr>
            <a:lvl3pPr lvl="2">
              <a:spcBef>
                <a:spcPts val="0"/>
              </a:spcBef>
              <a:buSzPts val="6000"/>
              <a:buNone/>
              <a:defRPr sz="6000"/>
            </a:lvl3pPr>
            <a:lvl4pPr lvl="3">
              <a:spcBef>
                <a:spcPts val="0"/>
              </a:spcBef>
              <a:buSzPts val="6000"/>
              <a:buNone/>
              <a:defRPr sz="6000"/>
            </a:lvl4pPr>
            <a:lvl5pPr lvl="4">
              <a:spcBef>
                <a:spcPts val="0"/>
              </a:spcBef>
              <a:buSzPts val="6000"/>
              <a:buNone/>
              <a:defRPr sz="6000"/>
            </a:lvl5pPr>
            <a:lvl6pPr lvl="5">
              <a:spcBef>
                <a:spcPts val="0"/>
              </a:spcBef>
              <a:buSzPts val="6000"/>
              <a:buNone/>
              <a:defRPr sz="6000"/>
            </a:lvl6pPr>
            <a:lvl7pPr lvl="6">
              <a:spcBef>
                <a:spcPts val="0"/>
              </a:spcBef>
              <a:buSzPts val="6000"/>
              <a:buNone/>
              <a:defRPr sz="6000"/>
            </a:lvl7pPr>
            <a:lvl8pPr lvl="7">
              <a:spcBef>
                <a:spcPts val="0"/>
              </a:spcBef>
              <a:buSzPts val="6000"/>
              <a:buNone/>
              <a:defRPr sz="6000"/>
            </a:lvl8pPr>
            <a:lvl9pPr lvl="8">
              <a:spcBef>
                <a:spcPts val="0"/>
              </a:spcBef>
              <a:buSzPts val="6000"/>
              <a:buNone/>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Clr>
                <a:schemeClr val="dk2"/>
              </a:buClr>
              <a:buSzPts val="4200"/>
              <a:buNone/>
              <a:defRPr sz="4200">
                <a:solidFill>
                  <a:schemeClr val="dk2"/>
                </a:solidFill>
              </a:defRPr>
            </a:lvl1pPr>
            <a:lvl2pPr lvl="1" algn="ctr">
              <a:spcBef>
                <a:spcPts val="0"/>
              </a:spcBef>
              <a:buClr>
                <a:schemeClr val="dk2"/>
              </a:buClr>
              <a:buSzPts val="4200"/>
              <a:buNone/>
              <a:defRPr sz="4200">
                <a:solidFill>
                  <a:schemeClr val="dk2"/>
                </a:solidFill>
              </a:defRPr>
            </a:lvl2pPr>
            <a:lvl3pPr lvl="2" algn="ctr">
              <a:spcBef>
                <a:spcPts val="0"/>
              </a:spcBef>
              <a:buClr>
                <a:schemeClr val="dk2"/>
              </a:buClr>
              <a:buSzPts val="4200"/>
              <a:buNone/>
              <a:defRPr sz="4200">
                <a:solidFill>
                  <a:schemeClr val="dk2"/>
                </a:solidFill>
              </a:defRPr>
            </a:lvl3pPr>
            <a:lvl4pPr lvl="3" algn="ctr">
              <a:spcBef>
                <a:spcPts val="0"/>
              </a:spcBef>
              <a:buClr>
                <a:schemeClr val="dk2"/>
              </a:buClr>
              <a:buSzPts val="4200"/>
              <a:buNone/>
              <a:defRPr sz="4200">
                <a:solidFill>
                  <a:schemeClr val="dk2"/>
                </a:solidFill>
              </a:defRPr>
            </a:lvl4pPr>
            <a:lvl5pPr lvl="4" algn="ctr">
              <a:spcBef>
                <a:spcPts val="0"/>
              </a:spcBef>
              <a:buClr>
                <a:schemeClr val="dk2"/>
              </a:buClr>
              <a:buSzPts val="4200"/>
              <a:buNone/>
              <a:defRPr sz="4200">
                <a:solidFill>
                  <a:schemeClr val="dk2"/>
                </a:solidFill>
              </a:defRPr>
            </a:lvl5pPr>
            <a:lvl6pPr lvl="5" algn="ctr">
              <a:spcBef>
                <a:spcPts val="0"/>
              </a:spcBef>
              <a:buClr>
                <a:schemeClr val="dk2"/>
              </a:buClr>
              <a:buSzPts val="4200"/>
              <a:buNone/>
              <a:defRPr sz="4200">
                <a:solidFill>
                  <a:schemeClr val="dk2"/>
                </a:solidFill>
              </a:defRPr>
            </a:lvl6pPr>
            <a:lvl7pPr lvl="6" algn="ctr">
              <a:spcBef>
                <a:spcPts val="0"/>
              </a:spcBef>
              <a:buClr>
                <a:schemeClr val="dk2"/>
              </a:buClr>
              <a:buSzPts val="4200"/>
              <a:buNone/>
              <a:defRPr sz="4200">
                <a:solidFill>
                  <a:schemeClr val="dk2"/>
                </a:solidFill>
              </a:defRPr>
            </a:lvl7pPr>
            <a:lvl8pPr lvl="7" algn="ctr">
              <a:spcBef>
                <a:spcPts val="0"/>
              </a:spcBef>
              <a:buClr>
                <a:schemeClr val="dk2"/>
              </a:buClr>
              <a:buSzPts val="4200"/>
              <a:buNone/>
              <a:defRPr sz="4200">
                <a:solidFill>
                  <a:schemeClr val="dk2"/>
                </a:solidFill>
              </a:defRPr>
            </a:lvl8pPr>
            <a:lvl9pPr lvl="8" algn="ctr">
              <a:spcBef>
                <a:spcPts val="0"/>
              </a:spcBef>
              <a:buClr>
                <a:schemeClr val="dk2"/>
              </a:buClr>
              <a:buSzPts val="4200"/>
              <a:buNone/>
              <a:defRPr sz="4200">
                <a:solidFill>
                  <a:schemeClr val="dk2"/>
                </a:solidFill>
              </a:defRPr>
            </a:lvl9pPr>
          </a:lstStyle>
          <a:p/>
        </p:txBody>
      </p:sp>
      <p:sp>
        <p:nvSpPr>
          <p:cNvPr id="49" name="Shape 49"/>
          <p:cNvSpPr txBox="1"/>
          <p:nvPr>
            <p:ph idx="1" type="subTitle"/>
          </p:nvPr>
        </p:nvSpPr>
        <p:spPr>
          <a:xfrm>
            <a:off x="265500" y="2779467"/>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rIns="91425" wrap="square" tIns="91425"/>
          <a:lstStyle>
            <a:lvl1pPr lvl="0">
              <a:lnSpc>
                <a:spcPct val="100000"/>
              </a:lnSpc>
              <a:spcBef>
                <a:spcPts val="0"/>
              </a:spcBef>
              <a:spcAft>
                <a:spcPts val="0"/>
              </a:spcAft>
              <a:buClr>
                <a:schemeClr val="lt1"/>
              </a:buClr>
              <a:buSzPts val="12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rIns="91425" wrap="square" tIns="91425"/>
          <a:lstStyle>
            <a:lvl1pPr lvl="0">
              <a:spcBef>
                <a:spcPts val="0"/>
              </a:spcBef>
              <a:buClr>
                <a:schemeClr val="lt1"/>
              </a:buClr>
              <a:buSzPts val="3200"/>
              <a:buFont typeface="Roboto"/>
              <a:buNone/>
              <a:defRPr sz="3200">
                <a:solidFill>
                  <a:schemeClr val="lt1"/>
                </a:solidFill>
                <a:latin typeface="Roboto"/>
                <a:ea typeface="Roboto"/>
                <a:cs typeface="Roboto"/>
                <a:sym typeface="Roboto"/>
              </a:defRPr>
            </a:lvl1pPr>
            <a:lvl2pPr lvl="1">
              <a:spcBef>
                <a:spcPts val="0"/>
              </a:spcBef>
              <a:buClr>
                <a:schemeClr val="lt1"/>
              </a:buClr>
              <a:buSzPts val="3200"/>
              <a:buFont typeface="Roboto"/>
              <a:buNone/>
              <a:defRPr sz="3200">
                <a:solidFill>
                  <a:schemeClr val="lt1"/>
                </a:solidFill>
                <a:latin typeface="Roboto"/>
                <a:ea typeface="Roboto"/>
                <a:cs typeface="Roboto"/>
                <a:sym typeface="Roboto"/>
              </a:defRPr>
            </a:lvl2pPr>
            <a:lvl3pPr lvl="2">
              <a:spcBef>
                <a:spcPts val="0"/>
              </a:spcBef>
              <a:buClr>
                <a:schemeClr val="lt1"/>
              </a:buClr>
              <a:buSzPts val="3200"/>
              <a:buFont typeface="Roboto"/>
              <a:buNone/>
              <a:defRPr sz="3200">
                <a:solidFill>
                  <a:schemeClr val="lt1"/>
                </a:solidFill>
                <a:latin typeface="Roboto"/>
                <a:ea typeface="Roboto"/>
                <a:cs typeface="Roboto"/>
                <a:sym typeface="Roboto"/>
              </a:defRPr>
            </a:lvl3pPr>
            <a:lvl4pPr lvl="3">
              <a:spcBef>
                <a:spcPts val="0"/>
              </a:spcBef>
              <a:buClr>
                <a:schemeClr val="lt1"/>
              </a:buClr>
              <a:buSzPts val="3200"/>
              <a:buFont typeface="Roboto"/>
              <a:buNone/>
              <a:defRPr sz="3200">
                <a:solidFill>
                  <a:schemeClr val="lt1"/>
                </a:solidFill>
                <a:latin typeface="Roboto"/>
                <a:ea typeface="Roboto"/>
                <a:cs typeface="Roboto"/>
                <a:sym typeface="Roboto"/>
              </a:defRPr>
            </a:lvl4pPr>
            <a:lvl5pPr lvl="4">
              <a:spcBef>
                <a:spcPts val="0"/>
              </a:spcBef>
              <a:buClr>
                <a:schemeClr val="lt1"/>
              </a:buClr>
              <a:buSzPts val="3200"/>
              <a:buFont typeface="Roboto"/>
              <a:buNone/>
              <a:defRPr sz="3200">
                <a:solidFill>
                  <a:schemeClr val="lt1"/>
                </a:solidFill>
                <a:latin typeface="Roboto"/>
                <a:ea typeface="Roboto"/>
                <a:cs typeface="Roboto"/>
                <a:sym typeface="Roboto"/>
              </a:defRPr>
            </a:lvl5pPr>
            <a:lvl6pPr lvl="5">
              <a:spcBef>
                <a:spcPts val="0"/>
              </a:spcBef>
              <a:buClr>
                <a:schemeClr val="lt1"/>
              </a:buClr>
              <a:buSzPts val="3200"/>
              <a:buFont typeface="Roboto"/>
              <a:buNone/>
              <a:defRPr sz="3200">
                <a:solidFill>
                  <a:schemeClr val="lt1"/>
                </a:solidFill>
                <a:latin typeface="Roboto"/>
                <a:ea typeface="Roboto"/>
                <a:cs typeface="Roboto"/>
                <a:sym typeface="Roboto"/>
              </a:defRPr>
            </a:lvl6pPr>
            <a:lvl7pPr lvl="6">
              <a:spcBef>
                <a:spcPts val="0"/>
              </a:spcBef>
              <a:buClr>
                <a:schemeClr val="lt1"/>
              </a:buClr>
              <a:buSzPts val="3200"/>
              <a:buFont typeface="Roboto"/>
              <a:buNone/>
              <a:defRPr sz="3200">
                <a:solidFill>
                  <a:schemeClr val="lt1"/>
                </a:solidFill>
                <a:latin typeface="Roboto"/>
                <a:ea typeface="Roboto"/>
                <a:cs typeface="Roboto"/>
                <a:sym typeface="Roboto"/>
              </a:defRPr>
            </a:lvl7pPr>
            <a:lvl8pPr lvl="7">
              <a:spcBef>
                <a:spcPts val="0"/>
              </a:spcBef>
              <a:buClr>
                <a:schemeClr val="lt1"/>
              </a:buClr>
              <a:buSzPts val="3200"/>
              <a:buFont typeface="Roboto"/>
              <a:buNone/>
              <a:defRPr sz="3200">
                <a:solidFill>
                  <a:schemeClr val="lt1"/>
                </a:solidFill>
                <a:latin typeface="Roboto"/>
                <a:ea typeface="Roboto"/>
                <a:cs typeface="Roboto"/>
                <a:sym typeface="Roboto"/>
              </a:defRPr>
            </a:lvl8pPr>
            <a:lvl9pPr lvl="8">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lt2"/>
              </a:buClr>
              <a:buSzPts val="1800"/>
              <a:buFont typeface="Roboto"/>
              <a:buChar char="●"/>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ctrTitle"/>
          </p:nvPr>
        </p:nvSpPr>
        <p:spPr>
          <a:xfrm>
            <a:off x="390525" y="1819275"/>
            <a:ext cx="8222100" cy="933600"/>
          </a:xfrm>
          <a:prstGeom prst="rect">
            <a:avLst/>
          </a:prstGeom>
        </p:spPr>
        <p:txBody>
          <a:bodyPr anchorCtr="0" anchor="b" bIns="91425" lIns="91425" rIns="91425" wrap="square" tIns="91425">
            <a:noAutofit/>
          </a:bodyPr>
          <a:lstStyle/>
          <a:p>
            <a:pPr indent="0" lvl="0" marL="0">
              <a:spcBef>
                <a:spcPts val="0"/>
              </a:spcBef>
              <a:buNone/>
            </a:pPr>
            <a:r>
              <a:rPr lang="en"/>
              <a:t>AguaClara in </a:t>
            </a:r>
            <a:r>
              <a:rPr lang="en"/>
              <a:t>Colombia</a:t>
            </a:r>
            <a:r>
              <a:rPr lang="en"/>
              <a:t> </a:t>
            </a:r>
          </a:p>
        </p:txBody>
      </p:sp>
      <p:sp>
        <p:nvSpPr>
          <p:cNvPr id="68" name="Shape 68"/>
          <p:cNvSpPr txBox="1"/>
          <p:nvPr>
            <p:ph idx="1" type="subTitle"/>
          </p:nvPr>
        </p:nvSpPr>
        <p:spPr>
          <a:xfrm>
            <a:off x="390525" y="3194330"/>
            <a:ext cx="8222100" cy="432900"/>
          </a:xfrm>
          <a:prstGeom prst="rect">
            <a:avLst/>
          </a:prstGeom>
        </p:spPr>
        <p:txBody>
          <a:bodyPr anchorCtr="0" anchor="t" bIns="91425" lIns="91425" rIns="91425" wrap="square" tIns="91425">
            <a:noAutofit/>
          </a:bodyPr>
          <a:lstStyle/>
          <a:p>
            <a:pPr indent="0" lvl="0" marL="0">
              <a:spcBef>
                <a:spcPts val="0"/>
              </a:spcBef>
              <a:buNone/>
            </a:pPr>
            <a:r>
              <a:rPr lang="en"/>
              <a:t>Team LFEM</a:t>
            </a:r>
          </a:p>
          <a:p>
            <a:pPr indent="0" lvl="0" marL="0">
              <a:spcBef>
                <a:spcPts val="0"/>
              </a:spcBef>
              <a:buNone/>
            </a:pPr>
            <a:r>
              <a:rPr lang="en"/>
              <a:t>Fletcher Chapin, Erica Marroquin, Lilly Mendoza</a:t>
            </a:r>
            <a:br>
              <a:rPr lang="en"/>
            </a:b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471900" y="738725"/>
            <a:ext cx="8222100" cy="767700"/>
          </a:xfrm>
          <a:prstGeom prst="rect">
            <a:avLst/>
          </a:prstGeom>
        </p:spPr>
        <p:txBody>
          <a:bodyPr anchorCtr="0" anchor="b" bIns="91425" lIns="91425" rIns="91425" wrap="square" tIns="91425">
            <a:noAutofit/>
          </a:bodyPr>
          <a:lstStyle/>
          <a:p>
            <a:pPr indent="0" lvl="0" marL="0">
              <a:spcBef>
                <a:spcPts val="0"/>
              </a:spcBef>
              <a:buNone/>
            </a:pPr>
            <a:r>
              <a:rPr lang="en"/>
              <a:t>Second Iteration of Draft Design</a:t>
            </a:r>
          </a:p>
        </p:txBody>
      </p:sp>
      <p:pic>
        <p:nvPicPr>
          <p:cNvPr id="132" name="Shape 132"/>
          <p:cNvPicPr preferRelativeResize="0"/>
          <p:nvPr/>
        </p:nvPicPr>
        <p:blipFill rotWithShape="1">
          <a:blip r:embed="rId3">
            <a:alphaModFix/>
          </a:blip>
          <a:srcRect b="2994" l="0" r="0" t="5988"/>
          <a:stretch/>
        </p:blipFill>
        <p:spPr>
          <a:xfrm>
            <a:off x="1926500" y="1506425"/>
            <a:ext cx="5290974" cy="3477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471900" y="738725"/>
            <a:ext cx="8222100" cy="767700"/>
          </a:xfrm>
          <a:prstGeom prst="rect">
            <a:avLst/>
          </a:prstGeom>
        </p:spPr>
        <p:txBody>
          <a:bodyPr anchorCtr="0" anchor="b" bIns="91425" lIns="91425" rIns="91425" wrap="square" tIns="91425">
            <a:noAutofit/>
          </a:bodyPr>
          <a:lstStyle/>
          <a:p>
            <a:pPr indent="0" lvl="0" marL="0">
              <a:spcBef>
                <a:spcPts val="0"/>
              </a:spcBef>
              <a:buNone/>
            </a:pPr>
            <a:r>
              <a:rPr lang="en"/>
              <a:t>Cost Estimate</a:t>
            </a:r>
          </a:p>
        </p:txBody>
      </p:sp>
      <p:sp>
        <p:nvSpPr>
          <p:cNvPr id="138" name="Shape 138"/>
          <p:cNvSpPr txBox="1"/>
          <p:nvPr>
            <p:ph idx="1" type="body"/>
          </p:nvPr>
        </p:nvSpPr>
        <p:spPr>
          <a:xfrm>
            <a:off x="471900" y="1919075"/>
            <a:ext cx="8222100" cy="27102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Capital costs were estimated as $50000 + $8000/(L/s)</a:t>
            </a:r>
          </a:p>
          <a:p>
            <a:pPr indent="-342900" lvl="0" marL="457200" rtl="0">
              <a:spcBef>
                <a:spcPts val="0"/>
              </a:spcBef>
              <a:spcAft>
                <a:spcPts val="0"/>
              </a:spcAft>
              <a:buSzPts val="1800"/>
              <a:buChar char="●"/>
            </a:pPr>
            <a:r>
              <a:rPr lang="en"/>
              <a:t>Operating costs were estimated to be $5/person/year</a:t>
            </a:r>
          </a:p>
          <a:p>
            <a:pPr indent="-342900" lvl="0" marL="457200" rtl="0">
              <a:spcBef>
                <a:spcPts val="0"/>
              </a:spcBef>
              <a:spcAft>
                <a:spcPts val="0"/>
              </a:spcAft>
              <a:buSzPts val="1800"/>
              <a:buChar char="●"/>
            </a:pPr>
            <a:r>
              <a:rPr lang="en"/>
              <a:t>Amortizing the capital costs over 25 years, we arrived at a cost of $39,359/year</a:t>
            </a:r>
          </a:p>
          <a:p>
            <a:pPr indent="-342900" lvl="0" marL="457200" rtl="0">
              <a:spcBef>
                <a:spcPts val="0"/>
              </a:spcBef>
              <a:buSzPts val="1800"/>
              <a:buChar char="●"/>
            </a:pPr>
            <a:r>
              <a:rPr lang="en"/>
              <a:t>This is only $6.41 per person per year!</a:t>
            </a:r>
          </a:p>
        </p:txBody>
      </p:sp>
      <p:pic>
        <p:nvPicPr>
          <p:cNvPr descr="Image result for dollar sign" id="139" name="Shape 139"/>
          <p:cNvPicPr preferRelativeResize="0"/>
          <p:nvPr/>
        </p:nvPicPr>
        <p:blipFill>
          <a:blip r:embed="rId3">
            <a:alphaModFix/>
          </a:blip>
          <a:stretch>
            <a:fillRect/>
          </a:stretch>
        </p:blipFill>
        <p:spPr>
          <a:xfrm>
            <a:off x="5418025" y="2962550"/>
            <a:ext cx="1473225" cy="2087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471900" y="738725"/>
            <a:ext cx="8222100" cy="767700"/>
          </a:xfrm>
          <a:prstGeom prst="rect">
            <a:avLst/>
          </a:prstGeom>
        </p:spPr>
        <p:txBody>
          <a:bodyPr anchorCtr="0" anchor="b" bIns="91425" lIns="91425" rIns="91425" wrap="square" tIns="91425">
            <a:noAutofit/>
          </a:bodyPr>
          <a:lstStyle/>
          <a:p>
            <a:pPr indent="0" lvl="0" marL="0">
              <a:spcBef>
                <a:spcPts val="0"/>
              </a:spcBef>
              <a:buNone/>
            </a:pPr>
            <a:r>
              <a:rPr lang="en"/>
              <a:t>Future Steps</a:t>
            </a:r>
          </a:p>
        </p:txBody>
      </p:sp>
      <p:sp>
        <p:nvSpPr>
          <p:cNvPr id="145" name="Shape 145"/>
          <p:cNvSpPr txBox="1"/>
          <p:nvPr>
            <p:ph idx="1" type="body"/>
          </p:nvPr>
        </p:nvSpPr>
        <p:spPr>
          <a:xfrm>
            <a:off x="311700" y="1874425"/>
            <a:ext cx="44949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The team will look into outside funding sources</a:t>
            </a:r>
          </a:p>
          <a:p>
            <a:pPr indent="-342900" lvl="1" marL="914400" rtl="0">
              <a:spcBef>
                <a:spcPts val="0"/>
              </a:spcBef>
              <a:spcAft>
                <a:spcPts val="0"/>
              </a:spcAft>
              <a:buSzPts val="1800"/>
              <a:buChar char="○"/>
            </a:pPr>
            <a:r>
              <a:rPr lang="en" sz="1800"/>
              <a:t>a "Crowdfunding" campaign could be used</a:t>
            </a:r>
          </a:p>
          <a:p>
            <a:pPr indent="-342900" lvl="0" marL="457200" rtl="0">
              <a:spcBef>
                <a:spcPts val="0"/>
              </a:spcBef>
              <a:buSzPts val="1800"/>
              <a:buChar char="●"/>
            </a:pPr>
            <a:r>
              <a:rPr lang="en"/>
              <a:t>An NGO similar to Agua Para el Pueblo will need to be contacted to see the feasibility of increasing the size of the storage tank</a:t>
            </a:r>
          </a:p>
        </p:txBody>
      </p:sp>
      <p:pic>
        <p:nvPicPr>
          <p:cNvPr id="146" name="Shape 146"/>
          <p:cNvPicPr preferRelativeResize="0"/>
          <p:nvPr/>
        </p:nvPicPr>
        <p:blipFill>
          <a:blip r:embed="rId3">
            <a:alphaModFix/>
          </a:blip>
          <a:stretch>
            <a:fillRect/>
          </a:stretch>
        </p:blipFill>
        <p:spPr>
          <a:xfrm>
            <a:off x="4882800" y="865325"/>
            <a:ext cx="4032600" cy="2117115"/>
          </a:xfrm>
          <a:prstGeom prst="rect">
            <a:avLst/>
          </a:prstGeom>
          <a:noFill/>
          <a:ln>
            <a:noFill/>
          </a:ln>
        </p:spPr>
      </p:pic>
      <p:pic>
        <p:nvPicPr>
          <p:cNvPr id="147" name="Shape 147"/>
          <p:cNvPicPr preferRelativeResize="0"/>
          <p:nvPr/>
        </p:nvPicPr>
        <p:blipFill>
          <a:blip r:embed="rId4">
            <a:alphaModFix/>
          </a:blip>
          <a:stretch>
            <a:fillRect/>
          </a:stretch>
        </p:blipFill>
        <p:spPr>
          <a:xfrm>
            <a:off x="4496700" y="3381670"/>
            <a:ext cx="4494900" cy="7300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Shape 73"/>
          <p:cNvSpPr txBox="1"/>
          <p:nvPr>
            <p:ph type="title"/>
          </p:nvPr>
        </p:nvSpPr>
        <p:spPr>
          <a:xfrm>
            <a:off x="471900" y="738725"/>
            <a:ext cx="8222100" cy="767700"/>
          </a:xfrm>
          <a:prstGeom prst="rect">
            <a:avLst/>
          </a:prstGeom>
        </p:spPr>
        <p:txBody>
          <a:bodyPr anchorCtr="0" anchor="b" bIns="91425" lIns="91425" rIns="91425" wrap="square" tIns="91425">
            <a:noAutofit/>
          </a:bodyPr>
          <a:lstStyle/>
          <a:p>
            <a:pPr indent="0" lvl="0" marL="0">
              <a:spcBef>
                <a:spcPts val="0"/>
              </a:spcBef>
              <a:buNone/>
            </a:pPr>
            <a:r>
              <a:rPr lang="en"/>
              <a:t>Introduction</a:t>
            </a:r>
          </a:p>
        </p:txBody>
      </p:sp>
      <p:sp>
        <p:nvSpPr>
          <p:cNvPr id="74" name="Shape 74"/>
          <p:cNvSpPr txBox="1"/>
          <p:nvPr>
            <p:ph idx="1" type="body"/>
          </p:nvPr>
        </p:nvSpPr>
        <p:spPr>
          <a:xfrm>
            <a:off x="311700" y="1762075"/>
            <a:ext cx="52119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Our goal was to draft an AguaClara treatment plant in Santa Rosalía, </a:t>
            </a:r>
            <a:r>
              <a:rPr lang="en"/>
              <a:t>Columbia</a:t>
            </a:r>
          </a:p>
          <a:p>
            <a:pPr indent="-342900" lvl="0" marL="457200" rtl="0">
              <a:spcBef>
                <a:spcPts val="0"/>
              </a:spcBef>
              <a:buSzPts val="1800"/>
              <a:buChar char="●"/>
            </a:pPr>
            <a:r>
              <a:rPr lang="en"/>
              <a:t>We worked with </a:t>
            </a:r>
            <a:r>
              <a:rPr lang="en"/>
              <a:t>Alejandra, a student of Javeriana University in Bogotá, Columbia to estimate plant parameters</a:t>
            </a:r>
          </a:p>
        </p:txBody>
      </p:sp>
      <p:pic>
        <p:nvPicPr>
          <p:cNvPr id="75" name="Shape 75"/>
          <p:cNvPicPr preferRelativeResize="0"/>
          <p:nvPr/>
        </p:nvPicPr>
        <p:blipFill>
          <a:blip r:embed="rId3">
            <a:alphaModFix/>
          </a:blip>
          <a:stretch>
            <a:fillRect/>
          </a:stretch>
        </p:blipFill>
        <p:spPr>
          <a:xfrm>
            <a:off x="5708625" y="1849399"/>
            <a:ext cx="3148900" cy="2907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title"/>
          </p:nvPr>
        </p:nvSpPr>
        <p:spPr>
          <a:xfrm>
            <a:off x="471900" y="738725"/>
            <a:ext cx="8222100" cy="767700"/>
          </a:xfrm>
          <a:prstGeom prst="rect">
            <a:avLst/>
          </a:prstGeom>
        </p:spPr>
        <p:txBody>
          <a:bodyPr anchorCtr="0" anchor="b" bIns="91425" lIns="91425" rIns="91425" wrap="square" tIns="91425">
            <a:noAutofit/>
          </a:bodyPr>
          <a:lstStyle/>
          <a:p>
            <a:pPr indent="0" lvl="0" marL="0">
              <a:spcBef>
                <a:spcPts val="0"/>
              </a:spcBef>
              <a:buNone/>
            </a:pPr>
            <a:r>
              <a:rPr lang="en"/>
              <a:t>Current</a:t>
            </a:r>
            <a:r>
              <a:rPr lang="en"/>
              <a:t> Situation</a:t>
            </a:r>
          </a:p>
        </p:txBody>
      </p:sp>
      <p:sp>
        <p:nvSpPr>
          <p:cNvPr id="81" name="Shape 81"/>
          <p:cNvSpPr txBox="1"/>
          <p:nvPr>
            <p:ph idx="1" type="body"/>
          </p:nvPr>
        </p:nvSpPr>
        <p:spPr>
          <a:xfrm>
            <a:off x="321525" y="1742550"/>
            <a:ext cx="4632600" cy="28383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Santa Rosalía is located in La Zona Banana</a:t>
            </a:r>
          </a:p>
          <a:p>
            <a:pPr indent="-342900" lvl="0" marL="457200" rtl="0">
              <a:spcBef>
                <a:spcPts val="0"/>
              </a:spcBef>
              <a:spcAft>
                <a:spcPts val="0"/>
              </a:spcAft>
              <a:buSzPts val="1800"/>
              <a:buChar char="●"/>
            </a:pPr>
            <a:r>
              <a:rPr lang="en"/>
              <a:t>4th largest producer of palm oil</a:t>
            </a:r>
          </a:p>
          <a:p>
            <a:pPr indent="-342900" lvl="0" marL="457200" rtl="0">
              <a:spcBef>
                <a:spcPts val="0"/>
              </a:spcBef>
              <a:spcAft>
                <a:spcPts val="0"/>
              </a:spcAft>
              <a:buSzPts val="1800"/>
              <a:buChar char="●"/>
            </a:pPr>
            <a:r>
              <a:rPr lang="en"/>
              <a:t>Community aqueducts are </a:t>
            </a:r>
            <a:r>
              <a:rPr lang="en"/>
              <a:t>controlled</a:t>
            </a:r>
            <a:r>
              <a:rPr lang="en"/>
              <a:t> by </a:t>
            </a:r>
            <a:r>
              <a:rPr lang="en"/>
              <a:t>municipalities</a:t>
            </a:r>
          </a:p>
          <a:p>
            <a:pPr indent="-342900" lvl="0" marL="457200">
              <a:spcBef>
                <a:spcPts val="0"/>
              </a:spcBef>
              <a:buSzPts val="1800"/>
              <a:buChar char="●"/>
            </a:pPr>
            <a:r>
              <a:rPr lang="en"/>
              <a:t>Water treatment in place but its technology is too advanced for town operators</a:t>
            </a:r>
            <a:r>
              <a:rPr lang="en"/>
              <a:t> </a:t>
            </a:r>
          </a:p>
        </p:txBody>
      </p:sp>
      <p:pic>
        <p:nvPicPr>
          <p:cNvPr id="82" name="Shape 82"/>
          <p:cNvPicPr preferRelativeResize="0"/>
          <p:nvPr/>
        </p:nvPicPr>
        <p:blipFill>
          <a:blip r:embed="rId3">
            <a:alphaModFix/>
          </a:blip>
          <a:stretch>
            <a:fillRect/>
          </a:stretch>
        </p:blipFill>
        <p:spPr>
          <a:xfrm>
            <a:off x="5020500" y="484325"/>
            <a:ext cx="3894901" cy="2596600"/>
          </a:xfrm>
          <a:prstGeom prst="rect">
            <a:avLst/>
          </a:prstGeom>
          <a:noFill/>
          <a:ln>
            <a:noFill/>
          </a:ln>
        </p:spPr>
      </p:pic>
      <p:pic>
        <p:nvPicPr>
          <p:cNvPr id="83" name="Shape 83"/>
          <p:cNvPicPr preferRelativeResize="0"/>
          <p:nvPr/>
        </p:nvPicPr>
        <p:blipFill>
          <a:blip r:embed="rId4">
            <a:alphaModFix/>
          </a:blip>
          <a:stretch>
            <a:fillRect/>
          </a:stretch>
        </p:blipFill>
        <p:spPr>
          <a:xfrm>
            <a:off x="5630100" y="3233326"/>
            <a:ext cx="2929625" cy="1757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Shape 88"/>
          <p:cNvSpPr txBox="1"/>
          <p:nvPr>
            <p:ph type="title"/>
          </p:nvPr>
        </p:nvSpPr>
        <p:spPr>
          <a:xfrm>
            <a:off x="471900" y="738725"/>
            <a:ext cx="8222100" cy="767700"/>
          </a:xfrm>
          <a:prstGeom prst="rect">
            <a:avLst/>
          </a:prstGeom>
        </p:spPr>
        <p:txBody>
          <a:bodyPr anchorCtr="0" anchor="b" bIns="91425" lIns="91425" rIns="91425" wrap="square" tIns="91425">
            <a:noAutofit/>
          </a:bodyPr>
          <a:lstStyle/>
          <a:p>
            <a:pPr indent="0" lvl="0" marL="0">
              <a:spcBef>
                <a:spcPts val="0"/>
              </a:spcBef>
              <a:buNone/>
            </a:pPr>
            <a:r>
              <a:rPr lang="en"/>
              <a:t>Issues Surrounding Project</a:t>
            </a:r>
          </a:p>
        </p:txBody>
      </p:sp>
      <p:sp>
        <p:nvSpPr>
          <p:cNvPr id="89" name="Shape 89"/>
          <p:cNvSpPr txBox="1"/>
          <p:nvPr>
            <p:ph idx="1" type="body"/>
          </p:nvPr>
        </p:nvSpPr>
        <p:spPr>
          <a:xfrm>
            <a:off x="360850" y="1727100"/>
            <a:ext cx="43845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Lack of education on responsible water use</a:t>
            </a:r>
          </a:p>
          <a:p>
            <a:pPr indent="-342900" lvl="0" marL="457200" rtl="0">
              <a:spcBef>
                <a:spcPts val="0"/>
              </a:spcBef>
              <a:spcAft>
                <a:spcPts val="0"/>
              </a:spcAft>
              <a:buSzPts val="1800"/>
              <a:buChar char="●"/>
            </a:pPr>
            <a:r>
              <a:rPr lang="en"/>
              <a:t>Knowledge</a:t>
            </a:r>
            <a:r>
              <a:rPr lang="en"/>
              <a:t> on how to handle and operate </a:t>
            </a:r>
            <a:r>
              <a:rPr lang="en"/>
              <a:t>filters</a:t>
            </a:r>
            <a:r>
              <a:rPr lang="en"/>
              <a:t> and chlorination </a:t>
            </a:r>
          </a:p>
          <a:p>
            <a:pPr indent="-342900" lvl="0" marL="457200" rtl="0">
              <a:spcBef>
                <a:spcPts val="0"/>
              </a:spcBef>
              <a:spcAft>
                <a:spcPts val="0"/>
              </a:spcAft>
              <a:buSzPts val="1800"/>
              <a:buChar char="●"/>
            </a:pPr>
            <a:r>
              <a:rPr lang="en"/>
              <a:t>Unknown water quality of mountain and treated water</a:t>
            </a:r>
          </a:p>
          <a:p>
            <a:pPr indent="-342900" lvl="0" marL="457200" rtl="0">
              <a:spcBef>
                <a:spcPts val="0"/>
              </a:spcBef>
              <a:spcAft>
                <a:spcPts val="0"/>
              </a:spcAft>
              <a:buSzPts val="1800"/>
              <a:buChar char="●"/>
            </a:pPr>
            <a:r>
              <a:rPr lang="en"/>
              <a:t>Unknown demand for water</a:t>
            </a:r>
          </a:p>
          <a:p>
            <a:pPr indent="-342900" lvl="0" marL="457200">
              <a:spcBef>
                <a:spcPts val="0"/>
              </a:spcBef>
              <a:buSzPts val="1800"/>
              <a:buChar char="●"/>
            </a:pPr>
            <a:r>
              <a:rPr lang="en"/>
              <a:t>Supply of treated water is limited to 4 hours due to water storage </a:t>
            </a:r>
          </a:p>
        </p:txBody>
      </p:sp>
      <p:pic>
        <p:nvPicPr>
          <p:cNvPr id="90" name="Shape 90"/>
          <p:cNvPicPr preferRelativeResize="0"/>
          <p:nvPr/>
        </p:nvPicPr>
        <p:blipFill>
          <a:blip r:embed="rId3">
            <a:alphaModFix/>
          </a:blip>
          <a:stretch>
            <a:fillRect/>
          </a:stretch>
        </p:blipFill>
        <p:spPr>
          <a:xfrm>
            <a:off x="5721025" y="1907400"/>
            <a:ext cx="2286000" cy="228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Shape 95"/>
          <p:cNvSpPr txBox="1"/>
          <p:nvPr>
            <p:ph type="title"/>
          </p:nvPr>
        </p:nvSpPr>
        <p:spPr>
          <a:xfrm>
            <a:off x="471900" y="738725"/>
            <a:ext cx="8222100" cy="767700"/>
          </a:xfrm>
          <a:prstGeom prst="rect">
            <a:avLst/>
          </a:prstGeom>
        </p:spPr>
        <p:txBody>
          <a:bodyPr anchorCtr="0" anchor="b" bIns="91425" lIns="91425" rIns="91425" wrap="square" tIns="91425">
            <a:noAutofit/>
          </a:bodyPr>
          <a:lstStyle/>
          <a:p>
            <a:pPr indent="0" lvl="0" marL="0">
              <a:spcBef>
                <a:spcPts val="0"/>
              </a:spcBef>
              <a:buNone/>
            </a:pPr>
            <a:r>
              <a:rPr lang="en"/>
              <a:t>Proposed</a:t>
            </a:r>
            <a:r>
              <a:rPr lang="en"/>
              <a:t> Solution</a:t>
            </a:r>
          </a:p>
        </p:txBody>
      </p:sp>
      <p:sp>
        <p:nvSpPr>
          <p:cNvPr id="96" name="Shape 96"/>
          <p:cNvSpPr txBox="1"/>
          <p:nvPr>
            <p:ph idx="1" type="body"/>
          </p:nvPr>
        </p:nvSpPr>
        <p:spPr>
          <a:xfrm>
            <a:off x="311700" y="1762225"/>
            <a:ext cx="4467300" cy="236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Increase capacity of the storage tank</a:t>
            </a:r>
          </a:p>
          <a:p>
            <a:pPr indent="-342900" lvl="0" marL="457200" rtl="0">
              <a:spcBef>
                <a:spcPts val="0"/>
              </a:spcBef>
              <a:spcAft>
                <a:spcPts val="0"/>
              </a:spcAft>
              <a:buSzPts val="1800"/>
              <a:buChar char="●"/>
            </a:pPr>
            <a:r>
              <a:rPr lang="en"/>
              <a:t>Estimate the demand of clean water</a:t>
            </a:r>
          </a:p>
          <a:p>
            <a:pPr indent="-342900" lvl="0" marL="457200" rtl="0">
              <a:spcBef>
                <a:spcPts val="0"/>
              </a:spcBef>
              <a:buSzPts val="1800"/>
              <a:buChar char="●"/>
            </a:pPr>
            <a:r>
              <a:rPr lang="en"/>
              <a:t>Use the AguaClara design engine to create draft design </a:t>
            </a:r>
          </a:p>
        </p:txBody>
      </p:sp>
      <p:pic>
        <p:nvPicPr>
          <p:cNvPr id="97" name="Shape 97"/>
          <p:cNvPicPr preferRelativeResize="0"/>
          <p:nvPr/>
        </p:nvPicPr>
        <p:blipFill>
          <a:blip r:embed="rId3">
            <a:alphaModFix/>
          </a:blip>
          <a:stretch>
            <a:fillRect/>
          </a:stretch>
        </p:blipFill>
        <p:spPr>
          <a:xfrm>
            <a:off x="5062625" y="1982725"/>
            <a:ext cx="3385200" cy="2538900"/>
          </a:xfrm>
          <a:prstGeom prst="rect">
            <a:avLst/>
          </a:prstGeom>
          <a:noFill/>
          <a:ln>
            <a:noFill/>
          </a:ln>
        </p:spPr>
      </p:pic>
      <p:pic>
        <p:nvPicPr>
          <p:cNvPr descr="Image result for river stream colombia" id="98" name="Shape 98"/>
          <p:cNvPicPr preferRelativeResize="0"/>
          <p:nvPr/>
        </p:nvPicPr>
        <p:blipFill>
          <a:blip r:embed="rId4">
            <a:alphaModFix/>
          </a:blip>
          <a:stretch>
            <a:fillRect/>
          </a:stretch>
        </p:blipFill>
        <p:spPr>
          <a:xfrm>
            <a:off x="1337913" y="3231800"/>
            <a:ext cx="2428875" cy="1819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type="title"/>
          </p:nvPr>
        </p:nvSpPr>
        <p:spPr>
          <a:xfrm>
            <a:off x="471900" y="738725"/>
            <a:ext cx="8222100" cy="767700"/>
          </a:xfrm>
          <a:prstGeom prst="rect">
            <a:avLst/>
          </a:prstGeom>
        </p:spPr>
        <p:txBody>
          <a:bodyPr anchorCtr="0" anchor="b" bIns="91425" lIns="91425" rIns="91425" wrap="square" tIns="91425">
            <a:noAutofit/>
          </a:bodyPr>
          <a:lstStyle/>
          <a:p>
            <a:pPr indent="0" lvl="0" marL="0">
              <a:spcBef>
                <a:spcPts val="0"/>
              </a:spcBef>
              <a:buNone/>
            </a:pPr>
            <a:r>
              <a:rPr lang="en"/>
              <a:t>Estimating Design Constraints</a:t>
            </a:r>
          </a:p>
        </p:txBody>
      </p:sp>
      <p:sp>
        <p:nvSpPr>
          <p:cNvPr id="104" name="Shape 104"/>
          <p:cNvSpPr txBox="1"/>
          <p:nvPr>
            <p:ph idx="1" type="body"/>
          </p:nvPr>
        </p:nvSpPr>
        <p:spPr>
          <a:xfrm>
            <a:off x="311700" y="1727100"/>
            <a:ext cx="35568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Used 3.38 mL/s per person</a:t>
            </a:r>
          </a:p>
          <a:p>
            <a:pPr indent="-342900" lvl="0" marL="457200" rtl="0">
              <a:spcBef>
                <a:spcPts val="0"/>
              </a:spcBef>
              <a:spcAft>
                <a:spcPts val="0"/>
              </a:spcAft>
              <a:buSzPts val="1800"/>
              <a:buChar char="●"/>
            </a:pPr>
            <a:r>
              <a:rPr lang="en"/>
              <a:t>This is based on Santa Rosalia’s current population of 4138 people and usage of ~14 L/s</a:t>
            </a:r>
          </a:p>
          <a:p>
            <a:pPr indent="-342900" lvl="0" marL="457200">
              <a:spcBef>
                <a:spcPts val="0"/>
              </a:spcBef>
              <a:buSzPts val="1800"/>
              <a:buChar char="●"/>
            </a:pPr>
            <a:r>
              <a:rPr lang="en"/>
              <a:t>Projected twenty years ahead, population will be around 6200 people requiring 20.78 L/s</a:t>
            </a:r>
          </a:p>
        </p:txBody>
      </p:sp>
      <p:pic>
        <p:nvPicPr>
          <p:cNvPr id="105" name="Shape 105"/>
          <p:cNvPicPr preferRelativeResize="0"/>
          <p:nvPr/>
        </p:nvPicPr>
        <p:blipFill>
          <a:blip r:embed="rId3">
            <a:alphaModFix/>
          </a:blip>
          <a:stretch>
            <a:fillRect/>
          </a:stretch>
        </p:blipFill>
        <p:spPr>
          <a:xfrm>
            <a:off x="3944150" y="1769162"/>
            <a:ext cx="4929941" cy="3332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ph type="title"/>
          </p:nvPr>
        </p:nvSpPr>
        <p:spPr>
          <a:xfrm>
            <a:off x="471900" y="738725"/>
            <a:ext cx="8222100" cy="767700"/>
          </a:xfrm>
          <a:prstGeom prst="rect">
            <a:avLst/>
          </a:prstGeom>
        </p:spPr>
        <p:txBody>
          <a:bodyPr anchorCtr="0" anchor="b" bIns="91425" lIns="91425" rIns="91425" wrap="square" tIns="91425">
            <a:noAutofit/>
          </a:bodyPr>
          <a:lstStyle/>
          <a:p>
            <a:pPr indent="0" lvl="0" marL="0">
              <a:spcBef>
                <a:spcPts val="0"/>
              </a:spcBef>
              <a:buNone/>
            </a:pPr>
            <a:r>
              <a:rPr lang="en"/>
              <a:t>Building Codes and Wall Thickness </a:t>
            </a:r>
          </a:p>
        </p:txBody>
      </p:sp>
      <p:sp>
        <p:nvSpPr>
          <p:cNvPr id="111" name="Shape 111"/>
          <p:cNvSpPr txBox="1"/>
          <p:nvPr>
            <p:ph idx="1" type="body"/>
          </p:nvPr>
        </p:nvSpPr>
        <p:spPr>
          <a:xfrm>
            <a:off x="334775" y="1648450"/>
            <a:ext cx="79428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T</a:t>
            </a:r>
            <a:r>
              <a:rPr lang="en"/>
              <a:t>ypical AguaClara building practice of using bricks, rebar, and mortar to assemble the walls of the "skeleton" of the plant</a:t>
            </a:r>
          </a:p>
          <a:p>
            <a:pPr indent="-342900" lvl="0" marL="457200" rtl="0">
              <a:spcBef>
                <a:spcPts val="0"/>
              </a:spcBef>
              <a:buSzPts val="1800"/>
              <a:buChar char="●"/>
            </a:pPr>
            <a:r>
              <a:rPr lang="en"/>
              <a:t>Made the assumption of 15 cm, due to this being the usual wall thickness for AguaClara plants</a:t>
            </a:r>
          </a:p>
        </p:txBody>
      </p:sp>
      <p:pic>
        <p:nvPicPr>
          <p:cNvPr id="112" name="Shape 112"/>
          <p:cNvPicPr preferRelativeResize="0"/>
          <p:nvPr/>
        </p:nvPicPr>
        <p:blipFill>
          <a:blip r:embed="rId3">
            <a:alphaModFix/>
          </a:blip>
          <a:stretch>
            <a:fillRect/>
          </a:stretch>
        </p:blipFill>
        <p:spPr>
          <a:xfrm>
            <a:off x="997500" y="3000375"/>
            <a:ext cx="3175126" cy="2120075"/>
          </a:xfrm>
          <a:prstGeom prst="rect">
            <a:avLst/>
          </a:prstGeom>
          <a:noFill/>
          <a:ln>
            <a:noFill/>
          </a:ln>
        </p:spPr>
      </p:pic>
      <p:pic>
        <p:nvPicPr>
          <p:cNvPr id="113" name="Shape 113"/>
          <p:cNvPicPr preferRelativeResize="0"/>
          <p:nvPr/>
        </p:nvPicPr>
        <p:blipFill>
          <a:blip r:embed="rId4">
            <a:alphaModFix/>
          </a:blip>
          <a:stretch>
            <a:fillRect/>
          </a:stretch>
        </p:blipFill>
        <p:spPr>
          <a:xfrm>
            <a:off x="4892149" y="2859975"/>
            <a:ext cx="3385418" cy="2260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471900" y="738725"/>
            <a:ext cx="8222100" cy="767700"/>
          </a:xfrm>
          <a:prstGeom prst="rect">
            <a:avLst/>
          </a:prstGeom>
        </p:spPr>
        <p:txBody>
          <a:bodyPr anchorCtr="0" anchor="b" bIns="91425" lIns="91425" rIns="91425" wrap="square" tIns="91425">
            <a:noAutofit/>
          </a:bodyPr>
          <a:lstStyle/>
          <a:p>
            <a:pPr indent="0" lvl="0" marL="0">
              <a:spcBef>
                <a:spcPts val="0"/>
              </a:spcBef>
              <a:buNone/>
            </a:pPr>
            <a:r>
              <a:rPr lang="en"/>
              <a:t>Storage Tank</a:t>
            </a:r>
          </a:p>
        </p:txBody>
      </p:sp>
      <p:sp>
        <p:nvSpPr>
          <p:cNvPr id="119" name="Shape 119"/>
          <p:cNvSpPr txBox="1"/>
          <p:nvPr>
            <p:ph idx="1" type="body"/>
          </p:nvPr>
        </p:nvSpPr>
        <p:spPr>
          <a:xfrm>
            <a:off x="336925" y="1887025"/>
            <a:ext cx="42603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Due to storage capacity, the current plant can only provide treated water for 4 hours a day </a:t>
            </a:r>
          </a:p>
          <a:p>
            <a:pPr indent="-342900" lvl="0" marL="457200" rtl="0">
              <a:spcBef>
                <a:spcPts val="0"/>
              </a:spcBef>
              <a:spcAft>
                <a:spcPts val="0"/>
              </a:spcAft>
              <a:buSzPts val="1800"/>
              <a:buChar char="●"/>
            </a:pPr>
            <a:r>
              <a:rPr lang="en"/>
              <a:t>Current tank is 10,000 L</a:t>
            </a:r>
          </a:p>
          <a:p>
            <a:pPr indent="-342900" lvl="0" marL="457200" rtl="0">
              <a:spcBef>
                <a:spcPts val="0"/>
              </a:spcBef>
              <a:buSzPts val="1800"/>
              <a:buChar char="●"/>
            </a:pPr>
            <a:r>
              <a:rPr lang="en"/>
              <a:t>Using expected future population, the storage tank would need a </a:t>
            </a:r>
            <a:r>
              <a:rPr lang="en"/>
              <a:t>capacity</a:t>
            </a:r>
            <a:r>
              <a:rPr lang="en"/>
              <a:t> of 598450 L</a:t>
            </a:r>
          </a:p>
        </p:txBody>
      </p:sp>
      <p:pic>
        <p:nvPicPr>
          <p:cNvPr id="120" name="Shape 120"/>
          <p:cNvPicPr preferRelativeResize="0"/>
          <p:nvPr/>
        </p:nvPicPr>
        <p:blipFill>
          <a:blip r:embed="rId3">
            <a:alphaModFix/>
          </a:blip>
          <a:stretch>
            <a:fillRect/>
          </a:stretch>
        </p:blipFill>
        <p:spPr>
          <a:xfrm>
            <a:off x="4894550" y="2124875"/>
            <a:ext cx="3799450" cy="2491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title"/>
          </p:nvPr>
        </p:nvSpPr>
        <p:spPr>
          <a:xfrm>
            <a:off x="471900" y="738725"/>
            <a:ext cx="8222100" cy="767700"/>
          </a:xfrm>
          <a:prstGeom prst="rect">
            <a:avLst/>
          </a:prstGeom>
        </p:spPr>
        <p:txBody>
          <a:bodyPr anchorCtr="0" anchor="b" bIns="91425" lIns="91425" rIns="91425" wrap="square" tIns="91425">
            <a:noAutofit/>
          </a:bodyPr>
          <a:lstStyle/>
          <a:p>
            <a:pPr indent="0" lvl="0" marL="0" rtl="0">
              <a:spcBef>
                <a:spcPts val="0"/>
              </a:spcBef>
              <a:buNone/>
            </a:pPr>
            <a:r>
              <a:rPr lang="en"/>
              <a:t>First </a:t>
            </a:r>
            <a:r>
              <a:rPr lang="en"/>
              <a:t>Iteration of Draft Design</a:t>
            </a:r>
          </a:p>
        </p:txBody>
      </p:sp>
      <p:pic>
        <p:nvPicPr>
          <p:cNvPr id="126" name="Shape 126"/>
          <p:cNvPicPr preferRelativeResize="0"/>
          <p:nvPr/>
        </p:nvPicPr>
        <p:blipFill>
          <a:blip r:embed="rId3">
            <a:alphaModFix/>
          </a:blip>
          <a:stretch>
            <a:fillRect/>
          </a:stretch>
        </p:blipFill>
        <p:spPr>
          <a:xfrm>
            <a:off x="2124275" y="1372850"/>
            <a:ext cx="5022549" cy="3726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